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Bitter" charset="1" panose="02000000000000000000"/>
      <p:regular r:id="rId15"/>
    </p:embeddedFont>
    <p:embeddedFont>
      <p:font typeface="Bitter Bold" charset="1" panose="02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https://autoboss.netlify.app/dashboard" TargetMode="External" Type="http://schemas.openxmlformats.org/officeDocument/2006/relationships/hyperlink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899768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Start Your AI Agency: No Code, No PhD Needed!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058816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Feeling stuck by tech? AutoBoss is the world's first AI Agency Starter Kit designed for you, the aspiring solopreneur, to easily build and sell AI solutions.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475" y="6850261"/>
            <a:ext cx="463154" cy="463154"/>
            <a:chOff x="0" y="0"/>
            <a:chExt cx="617538" cy="61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1762" y="6864549"/>
            <a:ext cx="434579" cy="434579"/>
            <a:chOff x="0" y="0"/>
            <a:chExt cx="579438" cy="57943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79501" cy="579501"/>
            </a:xfrm>
            <a:custGeom>
              <a:avLst/>
              <a:gdLst/>
              <a:ahLst/>
              <a:cxnLst/>
              <a:rect r="r" b="b" t="t" l="l"/>
              <a:pathLst>
                <a:path h="579501" w="579501">
                  <a:moveTo>
                    <a:pt x="0" y="0"/>
                  </a:moveTo>
                  <a:lnTo>
                    <a:pt x="579501" y="0"/>
                  </a:lnTo>
                  <a:lnTo>
                    <a:pt x="579501" y="579501"/>
                  </a:lnTo>
                  <a:lnTo>
                    <a:pt x="0" y="579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0" b="1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597075" y="6776740"/>
            <a:ext cx="1989684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by Techiral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30507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Why AutoBoss is Your Go-To for AI Agencies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3559374"/>
            <a:ext cx="4580930" cy="2994571"/>
            <a:chOff x="0" y="0"/>
            <a:chExt cx="6107907" cy="39927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7811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7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169" y="0"/>
                  </a:lnTo>
                  <a:cubicBezTo>
                    <a:pt x="6082538" y="0"/>
                    <a:pt x="6107811" y="25400"/>
                    <a:pt x="6107811" y="56642"/>
                  </a:cubicBezTo>
                  <a:lnTo>
                    <a:pt x="6107811" y="3936111"/>
                  </a:lnTo>
                  <a:cubicBezTo>
                    <a:pt x="6107811" y="3967480"/>
                    <a:pt x="6082411" y="3992753"/>
                    <a:pt x="6051169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75755" y="380479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No Coding. Really.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755" y="4360664"/>
            <a:ext cx="4013895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AutoBoss handles the complex AI tech, so you can focus on client relationships and delivering value.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56685" y="3559374"/>
            <a:ext cx="4581079" cy="2994571"/>
            <a:chOff x="0" y="0"/>
            <a:chExt cx="6108105" cy="39927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140202" y="3706481"/>
            <a:ext cx="369451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Client-Focused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40202" y="4632656"/>
            <a:ext cx="401404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 AI tools that genuinely help businesses save time, find more leads, and enhance services.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837461"/>
            <a:ext cx="9445526" cy="2087315"/>
            <a:chOff x="0" y="0"/>
            <a:chExt cx="12594035" cy="2783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33922" y="6944470"/>
            <a:ext cx="385063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Fast-Track Your Agency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3922" y="7785869"/>
            <a:ext cx="887849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We provide a clear, simple path to offering AI services, bypassing the usual headaches and learning curves.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50540" y="574402"/>
            <a:ext cx="8893820" cy="71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Your Complete Toolkit for AI Success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0540" y="2016398"/>
            <a:ext cx="536079" cy="536079"/>
            <a:chOff x="0" y="0"/>
            <a:chExt cx="714772" cy="71477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14756" cy="714756"/>
            </a:xfrm>
            <a:custGeom>
              <a:avLst/>
              <a:gdLst/>
              <a:ahLst/>
              <a:cxnLst/>
              <a:rect r="r" b="b" t="t" l="l"/>
              <a:pathLst>
                <a:path h="714756" w="714756">
                  <a:moveTo>
                    <a:pt x="0" y="0"/>
                  </a:moveTo>
                  <a:lnTo>
                    <a:pt x="714756" y="0"/>
                  </a:lnTo>
                  <a:lnTo>
                    <a:pt x="714756" y="714756"/>
                  </a:lnTo>
                  <a:lnTo>
                    <a:pt x="0" y="714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" b="-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50540" y="2791941"/>
            <a:ext cx="2680692" cy="36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Client Workspaces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540" y="3217441"/>
            <a:ext cx="99289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Organize each client's AI employees, training data, and settings in their dedicated private space.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0540" y="3893864"/>
            <a:ext cx="536079" cy="536079"/>
            <a:chOff x="0" y="0"/>
            <a:chExt cx="714772" cy="71477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14756" cy="714756"/>
            </a:xfrm>
            <a:custGeom>
              <a:avLst/>
              <a:gdLst/>
              <a:ahLst/>
              <a:cxnLst/>
              <a:rect r="r" b="b" t="t" l="l"/>
              <a:pathLst>
                <a:path h="714756" w="714756">
                  <a:moveTo>
                    <a:pt x="0" y="0"/>
                  </a:moveTo>
                  <a:lnTo>
                    <a:pt x="714756" y="0"/>
                  </a:lnTo>
                  <a:lnTo>
                    <a:pt x="714756" y="714756"/>
                  </a:lnTo>
                  <a:lnTo>
                    <a:pt x="0" y="714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50540" y="4669408"/>
            <a:ext cx="2706589" cy="3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Hire Your AI Employee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540" y="5364287"/>
            <a:ext cx="99289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Build AI for specific roles: website chat, phone calls, or a blend of services, all in one platform.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0540" y="5972994"/>
            <a:ext cx="536079" cy="536079"/>
            <a:chOff x="0" y="0"/>
            <a:chExt cx="714772" cy="71477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714756" cy="714756"/>
            </a:xfrm>
            <a:custGeom>
              <a:avLst/>
              <a:gdLst/>
              <a:ahLst/>
              <a:cxnLst/>
              <a:rect r="r" b="b" t="t" l="l"/>
              <a:pathLst>
                <a:path h="714756" w="714756">
                  <a:moveTo>
                    <a:pt x="0" y="0"/>
                  </a:moveTo>
                  <a:lnTo>
                    <a:pt x="714756" y="0"/>
                  </a:lnTo>
                  <a:lnTo>
                    <a:pt x="714756" y="714756"/>
                  </a:lnTo>
                  <a:lnTo>
                    <a:pt x="0" y="714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2" b="-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50540" y="6748536"/>
            <a:ext cx="3534519" cy="3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Simple 'On-the-Job' Training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0540" y="7445499"/>
            <a:ext cx="99289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Train AI using your client's own documents (FAQs, service lists) or website content.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0540" y="8054206"/>
            <a:ext cx="536079" cy="536079"/>
            <a:chOff x="0" y="0"/>
            <a:chExt cx="714772" cy="71477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714756" cy="714756"/>
            </a:xfrm>
            <a:custGeom>
              <a:avLst/>
              <a:gdLst/>
              <a:ahLst/>
              <a:cxnLst/>
              <a:rect r="r" b="b" t="t" l="l"/>
              <a:pathLst>
                <a:path h="714756" w="714756">
                  <a:moveTo>
                    <a:pt x="0" y="0"/>
                  </a:moveTo>
                  <a:lnTo>
                    <a:pt x="714756" y="0"/>
                  </a:lnTo>
                  <a:lnTo>
                    <a:pt x="714756" y="714756"/>
                  </a:lnTo>
                  <a:lnTo>
                    <a:pt x="0" y="714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2" b="-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50540" y="8829749"/>
            <a:ext cx="2680692" cy="3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Easy Deployment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0540" y="9255249"/>
            <a:ext cx="99289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Deploy AI employees swiftly with simple embed codes or direct links. No technical complications.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90274"/>
            <a:chOff x="0" y="0"/>
            <a:chExt cx="9601200" cy="1372036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20318"/>
            </a:xfrm>
            <a:custGeom>
              <a:avLst/>
              <a:gdLst/>
              <a:ahLst/>
              <a:cxnLst/>
              <a:rect r="r" b="b" t="t" l="l"/>
              <a:pathLst>
                <a:path h="13720318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20318"/>
                  </a:lnTo>
                  <a:lnTo>
                    <a:pt x="0" y="1372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" t="0" r="-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35801" y="711101"/>
            <a:ext cx="9474399" cy="180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Your 3-Step Plan to Your First AI Client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35801" y="2933254"/>
            <a:ext cx="279350" cy="2056656"/>
            <a:chOff x="0" y="0"/>
            <a:chExt cx="372467" cy="2742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2491" cy="2742184"/>
            </a:xfrm>
            <a:custGeom>
              <a:avLst/>
              <a:gdLst/>
              <a:ahLst/>
              <a:cxnLst/>
              <a:rect r="r" b="b" t="t" l="l"/>
              <a:pathLst>
                <a:path h="2742184" w="372491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316611" y="0"/>
                  </a:lnTo>
                  <a:cubicBezTo>
                    <a:pt x="347472" y="0"/>
                    <a:pt x="372491" y="25019"/>
                    <a:pt x="372491" y="55880"/>
                  </a:cubicBezTo>
                  <a:lnTo>
                    <a:pt x="372491" y="2686304"/>
                  </a:lnTo>
                  <a:cubicBezTo>
                    <a:pt x="372491" y="2717165"/>
                    <a:pt x="347472" y="2742184"/>
                    <a:pt x="316611" y="2742184"/>
                  </a:cubicBezTo>
                  <a:lnTo>
                    <a:pt x="55880" y="2742184"/>
                  </a:lnTo>
                  <a:cubicBezTo>
                    <a:pt x="25019" y="2742184"/>
                    <a:pt x="0" y="2717165"/>
                    <a:pt x="0" y="26863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394501" y="3184029"/>
            <a:ext cx="379496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1. Add a Client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4501" y="3762524"/>
            <a:ext cx="8915697" cy="98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 a dedicated space for your client in AutoBoss, gathering their basic business info and desired AI task.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54753" y="5199310"/>
            <a:ext cx="279350" cy="2056656"/>
            <a:chOff x="0" y="0"/>
            <a:chExt cx="372467" cy="27422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2491" cy="2742184"/>
            </a:xfrm>
            <a:custGeom>
              <a:avLst/>
              <a:gdLst/>
              <a:ahLst/>
              <a:cxnLst/>
              <a:rect r="r" b="b" t="t" l="l"/>
              <a:pathLst>
                <a:path h="2742184" w="372491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316611" y="0"/>
                  </a:lnTo>
                  <a:cubicBezTo>
                    <a:pt x="347472" y="0"/>
                    <a:pt x="372491" y="25019"/>
                    <a:pt x="372491" y="55880"/>
                  </a:cubicBezTo>
                  <a:lnTo>
                    <a:pt x="372491" y="2686304"/>
                  </a:lnTo>
                  <a:cubicBezTo>
                    <a:pt x="372491" y="2717165"/>
                    <a:pt x="347472" y="2742184"/>
                    <a:pt x="316611" y="2742184"/>
                  </a:cubicBezTo>
                  <a:lnTo>
                    <a:pt x="55880" y="2742184"/>
                  </a:lnTo>
                  <a:cubicBezTo>
                    <a:pt x="25019" y="2742184"/>
                    <a:pt x="0" y="2717165"/>
                    <a:pt x="0" y="26863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813452" y="5450086"/>
            <a:ext cx="391150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2. Hire &amp; Train Their 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3453" y="6028581"/>
            <a:ext cx="8496746" cy="98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Choose an AI job (e.g., 'Answer Website Questions'), define its personality, and input client-specific information.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673852" y="7465367"/>
            <a:ext cx="279350" cy="2056656"/>
            <a:chOff x="0" y="0"/>
            <a:chExt cx="372467" cy="27422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2491" cy="2742184"/>
            </a:xfrm>
            <a:custGeom>
              <a:avLst/>
              <a:gdLst/>
              <a:ahLst/>
              <a:cxnLst/>
              <a:rect r="r" b="b" t="t" l="l"/>
              <a:pathLst>
                <a:path h="2742184" w="372491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316611" y="0"/>
                  </a:lnTo>
                  <a:cubicBezTo>
                    <a:pt x="347472" y="0"/>
                    <a:pt x="372491" y="25019"/>
                    <a:pt x="372491" y="55880"/>
                  </a:cubicBezTo>
                  <a:lnTo>
                    <a:pt x="372491" y="2686304"/>
                  </a:lnTo>
                  <a:cubicBezTo>
                    <a:pt x="372491" y="2717165"/>
                    <a:pt x="347472" y="2742184"/>
                    <a:pt x="316611" y="2742184"/>
                  </a:cubicBezTo>
                  <a:lnTo>
                    <a:pt x="55880" y="2742184"/>
                  </a:lnTo>
                  <a:cubicBezTo>
                    <a:pt x="25019" y="2742184"/>
                    <a:pt x="0" y="2717165"/>
                    <a:pt x="0" y="26863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232552" y="7716142"/>
            <a:ext cx="3492401" cy="46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3. Deploy &amp; Get Paid!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32552" y="8253561"/>
            <a:ext cx="8077646" cy="98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Launch the AI employee for your client, offer ongoing support, showcase results, and expand your agency.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19325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Witness the Simplicity: Quick 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52306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See how fast you can hire and train an AI employee for a client using AutoBoss. No technical skills required!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597551"/>
            <a:ext cx="9445526" cy="43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Watch for a demo coming soon: Your First AI Employee in Under 5 Mins!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5883" y="349290"/>
            <a:ext cx="12954149" cy="81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Success Stories: Real People, Real AI Agencies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5883" y="2069763"/>
            <a:ext cx="7969895" cy="5453062"/>
            <a:chOff x="0" y="0"/>
            <a:chExt cx="10626527" cy="727075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626471" cy="7270750"/>
            </a:xfrm>
            <a:custGeom>
              <a:avLst/>
              <a:gdLst/>
              <a:ahLst/>
              <a:cxnLst/>
              <a:rect r="r" b="b" t="t" l="l"/>
              <a:pathLst>
                <a:path h="7270750" w="10626471">
                  <a:moveTo>
                    <a:pt x="0" y="0"/>
                  </a:moveTo>
                  <a:lnTo>
                    <a:pt x="10626471" y="0"/>
                  </a:lnTo>
                  <a:lnTo>
                    <a:pt x="10626471" y="7270750"/>
                  </a:lnTo>
                  <a:lnTo>
                    <a:pt x="0" y="7270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" r="0" b="-2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5883" y="7793096"/>
            <a:ext cx="4486424" cy="39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Maria K., Bakery Client's Friend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883" y="8629958"/>
            <a:ext cx="7969895" cy="12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"Helped a friend set up an FAQ bot for her bakery using AutoBoss. Much easier than I thought, and she's thrilled! Finally, something that makes AI simple for everyday businesses."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52222" y="2069763"/>
            <a:ext cx="7969895" cy="5453062"/>
            <a:chOff x="0" y="0"/>
            <a:chExt cx="10626527" cy="727075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626471" cy="7270750"/>
            </a:xfrm>
            <a:custGeom>
              <a:avLst/>
              <a:gdLst/>
              <a:ahLst/>
              <a:cxnLst/>
              <a:rect r="r" b="b" t="t" l="l"/>
              <a:pathLst>
                <a:path h="7270750" w="10626471">
                  <a:moveTo>
                    <a:pt x="0" y="0"/>
                  </a:moveTo>
                  <a:lnTo>
                    <a:pt x="10626471" y="0"/>
                  </a:lnTo>
                  <a:lnTo>
                    <a:pt x="10626471" y="7270750"/>
                  </a:lnTo>
                  <a:lnTo>
                    <a:pt x="0" y="7270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7" r="0" b="-2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52222" y="7793096"/>
            <a:ext cx="4568130" cy="39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James P., New AI Agency Owner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2222" y="8540884"/>
            <a:ext cx="7969895" cy="12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"Wanted to offer AI services but was overwhelmed. AutoBoss's 'World's First Starter Kit' claim is legit – it gave me a clear path to my first paying client."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694235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Be a Founding Member: Free Early Access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853285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AutoBoss is currently free. We're seeking founding users to help us refine the ultimate AI agency kit. Your feedback is invaluable as we build together.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533109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This is your chance to gain early access and establish your agency with zero platform costs. Future access will be paid.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417117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Ready to Launch Your No-Code AI Agency?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576168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AI is the future of business efficiency. AutoBoss empowers you to offer cutting-edge AI solutions, even if you're just starting your entrepreneurial journey.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2238" y="6351240"/>
            <a:ext cx="5811142" cy="779710"/>
            <a:chOff x="0" y="0"/>
            <a:chExt cx="7748190" cy="1039613"/>
          </a:xfrm>
        </p:grpSpPr>
        <p:sp>
          <p:nvSpPr>
            <p:cNvPr name="Freeform 13" id="13" descr="preencoded.png">
              <a:hlinkClick r:id="rId5" tooltip="https://autoboss.netlify.app/dashboard"/>
            </p:cNvPr>
            <p:cNvSpPr/>
            <p:nvPr/>
          </p:nvSpPr>
          <p:spPr>
            <a:xfrm flipH="false" flipV="false" rot="0">
              <a:off x="0" y="0"/>
              <a:ext cx="7748143" cy="1039622"/>
            </a:xfrm>
            <a:custGeom>
              <a:avLst/>
              <a:gdLst/>
              <a:ahLst/>
              <a:cxnLst/>
              <a:rect r="r" b="b" t="t" l="l"/>
              <a:pathLst>
                <a:path h="1039622" w="7748143">
                  <a:moveTo>
                    <a:pt x="0" y="0"/>
                  </a:moveTo>
                  <a:lnTo>
                    <a:pt x="7748143" y="0"/>
                  </a:lnTo>
                  <a:lnTo>
                    <a:pt x="7748143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3" r="0" b="-9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92238" y="7373690"/>
            <a:ext cx="9445526" cy="43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 credit card needed for early access. Start building today!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DAGrpFUjkq8</dc:identifier>
  <dcterms:modified xsi:type="dcterms:W3CDTF">2011-08-01T06:04:30Z</dcterms:modified>
  <cp:revision>1</cp:revision>
  <dc:title>autoboss-presentation</dc:title>
</cp:coreProperties>
</file>